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4E1A71-8C8B-ECA0-00AA-683A27D66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1AB49AF-374E-819C-7029-786C69FA6F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35FAB7-12A4-F3BF-0B3F-73B1AF085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0A783-B2F2-4C00-B4B1-79A2A32992E6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8E2919-173C-1240-AB1E-1CE4BEDD0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1264A3-22E8-33CA-0BD6-3E5FCED62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A3D85-A10D-48C3-97A9-6F4D3610A4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2038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40457E-FE54-2E69-8B22-3E0428E7E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F78EBA5-C50E-3D0D-A61F-5F39C145F9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068799-254E-2428-554A-35A9CAA54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0A783-B2F2-4C00-B4B1-79A2A32992E6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A29E92-6E96-367D-89A6-B708A30EA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FA0D30-44CE-5594-50C3-D82E0991E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A3D85-A10D-48C3-97A9-6F4D3610A4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6521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6470BAD-35EB-30F5-8646-82EAE100D6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79F1395-DB3D-1F14-13C1-3817BAAF77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1FA154-AA87-27FC-9639-56AD00AE7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0A783-B2F2-4C00-B4B1-79A2A32992E6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357948-5546-B203-B10B-7CB4D75BD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26405B3-FA95-1CAE-C23B-8AB24A802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A3D85-A10D-48C3-97A9-6F4D3610A4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6460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C74E1D-8710-7AAF-2F5C-34102FE86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B571AD-01AC-DB7C-E824-8F9834CF9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94B9776-52D9-EAA6-85CD-7F3A89A85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0A783-B2F2-4C00-B4B1-79A2A32992E6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A4A5C1-5890-DC2D-A872-937004C57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F3DD4B1-C042-049B-FCCD-ADCD37B0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A3D85-A10D-48C3-97A9-6F4D3610A4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544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D20F25-D4DD-C63C-0F2E-E23B97CC8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A51802F-1BE1-51ED-2C15-3EFF03E947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A5598FB-F4D2-B29C-D4FD-4BF45DFBA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0A783-B2F2-4C00-B4B1-79A2A32992E6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66F871-4585-EFFD-8532-2E4C1F8E2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110A85-BEFC-D42A-F868-12B13EEB1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A3D85-A10D-48C3-97A9-6F4D3610A4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4915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5FDB3F-9DEB-4ECE-C903-6E279E05A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E0D3A7-D3FE-51C1-6FBA-40EE75B6B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66595A1-C542-D8FB-42D8-60A90B9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9A30EE6-FB29-1AFD-0D23-2ECDE2301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0A783-B2F2-4C00-B4B1-79A2A32992E6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E11FFDA-199F-6690-E87A-E1F4988A3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A2AEEA7-5A4A-9022-6547-3D2CA8FF2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A3D85-A10D-48C3-97A9-6F4D3610A4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540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95D819-BBC4-3ACB-FEA9-76F090AEB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CFFCA4E-BFF8-3354-E478-D5E9C5597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18C1997-8FD2-BA42-6BFB-F97BBCA8A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825855D-AA1A-2ECD-A7DC-533C572650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0484CBD-4B0D-D070-FC78-7A48C02CF5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B2FF80B-726D-34D4-9952-30376D510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0A783-B2F2-4C00-B4B1-79A2A32992E6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F01692C-85BF-4B7F-E8E6-DD85DC79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5B1D0CA-AAA5-4C77-8D21-0F0D8BC9D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A3D85-A10D-48C3-97A9-6F4D3610A4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0520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4AF918-6249-7BAE-FDE1-754644FA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324C7F2-930C-EA8D-13FD-AD7EAA1FE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0A783-B2F2-4C00-B4B1-79A2A32992E6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4874052-BD36-859D-78B9-786E46BD0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35568EB-548D-CA49-87E7-8BB24A283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A3D85-A10D-48C3-97A9-6F4D3610A4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3350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E2E826E-18CD-CCA2-5DE0-D96363BF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0A783-B2F2-4C00-B4B1-79A2A32992E6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20CBD71-6601-6543-5203-20BCFD1AA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067D822-1B95-35E1-2FAC-C84017CDA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A3D85-A10D-48C3-97A9-6F4D3610A4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559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13EC9C-5266-E96F-8D9B-5280BC078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FE121B-7400-2D25-D483-1EB6A2F8A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A6B2A6-2E7A-20E9-F4D9-D9F7D2E2B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809A5B7-ABD9-4DEE-CFDB-B2FE64068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0A783-B2F2-4C00-B4B1-79A2A32992E6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53F73FD-A33A-9ED3-64A2-FB5E6FB04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44DD90-F160-12E5-79F7-6F064D1C2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A3D85-A10D-48C3-97A9-6F4D3610A4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2039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DE49F2-539F-3164-8DE5-4AB745647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E0F4783-6284-D5A5-DE29-5F7C0FCA7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2F27BBC-4546-43BA-3919-F2A5E78DA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3A88CD6-8D7F-4C75-B3C9-861E00FF2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0A783-B2F2-4C00-B4B1-79A2A32992E6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D56345D-D256-48DD-A6BB-038CFD1A3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A6095EB-1A00-FF26-949F-CF78F894C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A3D85-A10D-48C3-97A9-6F4D3610A4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35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D0350C-FC97-9894-9F32-0696CDAFB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E97FDF5-B43E-356C-BC91-FE245313B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5F93490-79DA-BCA3-C08E-769C981CFD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0A783-B2F2-4C00-B4B1-79A2A32992E6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D15EA2-7FB0-9898-69FA-FE59D1CCA3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472FC7-9708-9B94-4BF0-D8CBBD1CD5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A3D85-A10D-48C3-97A9-6F4D3610A4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446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DD05693-FE63-730C-91A5-57294B67A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E383BF-E78F-2C7C-9316-5B0AA8C6C1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Создание имитации игры </a:t>
            </a:r>
            <a:r>
              <a:rPr lang="en-US" dirty="0"/>
              <a:t>“Angry Birds”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CB0585-5D2D-40FF-D54A-93D656D7CF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5767" y="6187921"/>
            <a:ext cx="5230761" cy="478349"/>
          </a:xfrm>
        </p:spPr>
        <p:txBody>
          <a:bodyPr/>
          <a:lstStyle/>
          <a:p>
            <a:r>
              <a:rPr lang="ru-RU" dirty="0"/>
              <a:t>Работу выполнил Малышев Виктор</a:t>
            </a:r>
          </a:p>
        </p:txBody>
      </p:sp>
    </p:spTree>
    <p:extLst>
      <p:ext uri="{BB962C8B-B14F-4D97-AF65-F5344CB8AC3E}">
        <p14:creationId xmlns:p14="http://schemas.microsoft.com/office/powerpoint/2010/main" val="1427603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F0541E8-F7F6-EBC1-906A-89450A9B3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273FD8-1F7E-9B8E-9598-DE24A6622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35768F-E434-1F72-0F3D-D3B7E4C94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Проект предполагает создание компьютерной игры в жанре аркады с использованием персонажей </a:t>
            </a:r>
            <a:r>
              <a:rPr lang="ru-RU" dirty="0" err="1"/>
              <a:t>Angry</a:t>
            </a:r>
            <a:r>
              <a:rPr lang="ru-RU" dirty="0"/>
              <a:t> </a:t>
            </a:r>
            <a:r>
              <a:rPr lang="ru-RU" dirty="0" err="1"/>
              <a:t>Birds</a:t>
            </a:r>
            <a:r>
              <a:rPr lang="ru-RU" dirty="0"/>
              <a:t>.</a:t>
            </a:r>
          </a:p>
          <a:p>
            <a:r>
              <a:rPr lang="ru-RU" dirty="0"/>
              <a:t>Целью данного проекта является разработка компьютерной игры, которая будет интересной и увлекательной.</a:t>
            </a:r>
          </a:p>
        </p:txBody>
      </p:sp>
    </p:spTree>
    <p:extLst>
      <p:ext uri="{BB962C8B-B14F-4D97-AF65-F5344CB8AC3E}">
        <p14:creationId xmlns:p14="http://schemas.microsoft.com/office/powerpoint/2010/main" val="1317938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F0541E8-F7F6-EBC1-906A-89450A9B3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273FD8-1F7E-9B8E-9598-DE24A6622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Детальные требования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35768F-E434-1F72-0F3D-D3B7E4C94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Разнообразные персонажи.</a:t>
            </a:r>
          </a:p>
          <a:p>
            <a:r>
              <a:rPr lang="ru-RU" dirty="0"/>
              <a:t>Уровни с возрастающей сложностью.</a:t>
            </a:r>
          </a:p>
          <a:p>
            <a:r>
              <a:rPr lang="ru-RU" dirty="0"/>
              <a:t>На каждом уровне есть свои препятствия.</a:t>
            </a:r>
          </a:p>
        </p:txBody>
      </p:sp>
    </p:spTree>
    <p:extLst>
      <p:ext uri="{BB962C8B-B14F-4D97-AF65-F5344CB8AC3E}">
        <p14:creationId xmlns:p14="http://schemas.microsoft.com/office/powerpoint/2010/main" val="959437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F0541E8-F7F6-EBC1-906A-89450A9B3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273FD8-1F7E-9B8E-9598-DE24A6622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проекта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61631A-7166-9E80-C8DB-11133B601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89010"/>
            <a:ext cx="8531942" cy="46591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7DA5F-817E-3D50-5F9A-2499C25D8171}"/>
              </a:ext>
            </a:extLst>
          </p:cNvPr>
          <p:cNvSpPr txBox="1"/>
          <p:nvPr/>
        </p:nvSpPr>
        <p:spPr>
          <a:xfrm>
            <a:off x="9684774" y="3753582"/>
            <a:ext cx="2821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Входное окно</a:t>
            </a:r>
          </a:p>
        </p:txBody>
      </p:sp>
    </p:spTree>
    <p:extLst>
      <p:ext uri="{BB962C8B-B14F-4D97-AF65-F5344CB8AC3E}">
        <p14:creationId xmlns:p14="http://schemas.microsoft.com/office/powerpoint/2010/main" val="1062100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F0541E8-F7F6-EBC1-906A-89450A9B3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273FD8-1F7E-9B8E-9598-DE24A6622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проекта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37DA5F-817E-3D50-5F9A-2499C25D8171}"/>
              </a:ext>
            </a:extLst>
          </p:cNvPr>
          <p:cNvSpPr txBox="1"/>
          <p:nvPr/>
        </p:nvSpPr>
        <p:spPr>
          <a:xfrm>
            <a:off x="9370142" y="3665092"/>
            <a:ext cx="28218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Окно выбора уровня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0BEE3C-42C0-2DC5-D6AD-510ABBD56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8357419" cy="455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55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F0541E8-F7F6-EBC1-906A-89450A9B3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273FD8-1F7E-9B8E-9598-DE24A6622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проекта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37DA5F-817E-3D50-5F9A-2499C25D8171}"/>
              </a:ext>
            </a:extLst>
          </p:cNvPr>
          <p:cNvSpPr txBox="1"/>
          <p:nvPr/>
        </p:nvSpPr>
        <p:spPr>
          <a:xfrm>
            <a:off x="9370142" y="3665092"/>
            <a:ext cx="2821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Игровое окно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164B929-391F-8CB0-F341-FF11AAD6B8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42"/>
          <a:stretch/>
        </p:blipFill>
        <p:spPr>
          <a:xfrm>
            <a:off x="838200" y="1779201"/>
            <a:ext cx="8585167" cy="471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51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F0541E8-F7F6-EBC1-906A-89450A9B3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273FD8-1F7E-9B8E-9598-DE24A6622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Используемые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35768F-E434-1F72-0F3D-D3B7E4C94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Интегрированная среда разработки </a:t>
            </a:r>
            <a:r>
              <a:rPr lang="en-US" dirty="0"/>
              <a:t>PyCharm</a:t>
            </a:r>
            <a:r>
              <a:rPr lang="ru-RU" dirty="0"/>
              <a:t>.</a:t>
            </a:r>
          </a:p>
          <a:p>
            <a:r>
              <a:rPr lang="ru-RU" dirty="0"/>
              <a:t>Игровая библиотека </a:t>
            </a:r>
            <a:r>
              <a:rPr lang="en-US" dirty="0" err="1"/>
              <a:t>Pygame</a:t>
            </a:r>
            <a:r>
              <a:rPr lang="en-US" dirty="0"/>
              <a:t>.</a:t>
            </a:r>
            <a:endParaRPr lang="ru-RU" dirty="0"/>
          </a:p>
        </p:txBody>
      </p:sp>
      <p:pic>
        <p:nvPicPr>
          <p:cNvPr id="3074" name="Picture 2" descr="Логотип программы PyCharm">
            <a:extLst>
              <a:ext uri="{FF2B5EF4-FFF2-40B4-BE49-F238E27FC236}">
                <a16:creationId xmlns:a16="http://schemas.microsoft.com/office/drawing/2014/main" id="{2AAEFB0A-730F-B3C6-5E55-8A83088ED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555" y="3873909"/>
            <a:ext cx="1944329" cy="194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Логотип программы Pygame">
            <a:extLst>
              <a:ext uri="{FF2B5EF4-FFF2-40B4-BE49-F238E27FC236}">
                <a16:creationId xmlns:a16="http://schemas.microsoft.com/office/drawing/2014/main" id="{1E4FA3A3-9600-3FD0-1267-8D614BA08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91" b="89394" l="1364" r="96818">
                        <a14:foregroundMark x1="5455" y1="54545" x2="5455" y2="54545"/>
                        <a14:foregroundMark x1="3182" y1="89394" x2="1818" y2="63636"/>
                        <a14:foregroundMark x1="12727" y1="87879" x2="14545" y2="83333"/>
                        <a14:foregroundMark x1="80909" y1="87879" x2="90909" y2="77273"/>
                        <a14:foregroundMark x1="90909" y1="77273" x2="95455" y2="50000"/>
                        <a14:foregroundMark x1="95455" y1="50000" x2="96818" y2="16667"/>
                        <a14:foregroundMark x1="96818" y1="16667" x2="87727" y2="9091"/>
                        <a14:foregroundMark x1="87727" y1="9091" x2="85909" y2="42424"/>
                        <a14:foregroundMark x1="85909" y1="42424" x2="86818" y2="72727"/>
                        <a14:foregroundMark x1="86818" y1="72727" x2="85909" y2="75758"/>
                        <a14:foregroundMark x1="16818" y1="86364" x2="28636" y2="87879"/>
                        <a14:foregroundMark x1="28636" y1="87879" x2="38182" y2="86364"/>
                        <a14:foregroundMark x1="38182" y1="86364" x2="57727" y2="89394"/>
                        <a14:foregroundMark x1="57727" y1="89394" x2="69091" y2="83333"/>
                        <a14:foregroundMark x1="69091" y1="83333" x2="89545" y2="89394"/>
                        <a14:foregroundMark x1="89545" y1="89394" x2="86818" y2="712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507" y="3931920"/>
            <a:ext cx="5640437" cy="169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032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F0541E8-F7F6-EBC1-906A-89450A9B3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273FD8-1F7E-9B8E-9598-DE24A6622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35768F-E434-1F72-0F3D-D3B7E4C94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Вывод: не все идеи</a:t>
            </a:r>
            <a:r>
              <a:rPr lang="en-US" dirty="0"/>
              <a:t>/</a:t>
            </a:r>
            <a:r>
              <a:rPr lang="ru-RU" dirty="0"/>
              <a:t>замыслы реализованы, но общая цель достигнута.</a:t>
            </a:r>
          </a:p>
        </p:txBody>
      </p:sp>
    </p:spTree>
    <p:extLst>
      <p:ext uri="{BB962C8B-B14F-4D97-AF65-F5344CB8AC3E}">
        <p14:creationId xmlns:p14="http://schemas.microsoft.com/office/powerpoint/2010/main" val="3637055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F0541E8-F7F6-EBC1-906A-89450A9B3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273FD8-1F7E-9B8E-9598-DE24A6622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440" y="1503045"/>
            <a:ext cx="7945120" cy="2245995"/>
          </a:xfrm>
        </p:spPr>
        <p:txBody>
          <a:bodyPr>
            <a:normAutofit/>
          </a:bodyPr>
          <a:lstStyle/>
          <a:p>
            <a:r>
              <a:rPr lang="ru-RU" sz="6000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29651487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99</Words>
  <Application>Microsoft Office PowerPoint</Application>
  <PresentationFormat>Широкоэкранный</PresentationFormat>
  <Paragraphs>21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Создание имитации игры “Angry Birds”</vt:lpstr>
      <vt:lpstr>Введение</vt:lpstr>
      <vt:lpstr>Детальные требования</vt:lpstr>
      <vt:lpstr>Структура проекта</vt:lpstr>
      <vt:lpstr>Структура проекта</vt:lpstr>
      <vt:lpstr>Структура проекта</vt:lpstr>
      <vt:lpstr>Используемые технологии</vt:lpstr>
      <vt:lpstr>Заключение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имитации игры “Angry Birds”</dc:title>
  <dc:creator>Виктор Малышев</dc:creator>
  <cp:lastModifiedBy>Виктор Малышев</cp:lastModifiedBy>
  <cp:revision>1</cp:revision>
  <dcterms:created xsi:type="dcterms:W3CDTF">2024-01-19T22:46:18Z</dcterms:created>
  <dcterms:modified xsi:type="dcterms:W3CDTF">2024-01-19T23:16:38Z</dcterms:modified>
</cp:coreProperties>
</file>